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13"/>
      <p:bold r:id="rId14"/>
      <p:italic r:id="rId15"/>
      <p:boldItalic r:id="rId16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50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3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14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1CD1E-9300-41DC-A37A-4937316C0E1B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F937E8-37B0-431A-9258-A33D6755D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12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F08C0-1787-46AE-829B-5F4B6EB439E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ABD932-4BD1-4C53-820D-24D32831A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351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505933"/>
            <a:ext cx="9144000" cy="43050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rgbClr val="FF0000"/>
                </a:solidFill>
                <a:latin typeface="+mn-lt"/>
              </a:defRPr>
            </a:lvl1pPr>
          </a:lstStyle>
          <a:p>
            <a:pPr lvl="0"/>
            <a:r>
              <a:rPr lang="en-US" noProof="0" dirty="0"/>
              <a:t>Logos are allowed on this page only!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1" y="3181592"/>
            <a:ext cx="9144000" cy="119262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 b="1" baseline="0">
                <a:latin typeface="+mn-lt"/>
              </a:defRPr>
            </a:lvl1pPr>
          </a:lstStyle>
          <a:p>
            <a:pPr lvl="0"/>
            <a:r>
              <a:rPr lang="en-US" noProof="0" dirty="0"/>
              <a:t>Name(s) and Affiliation(s)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1" y="1784483"/>
            <a:ext cx="9143999" cy="134403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 b="1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 dirty="0"/>
              <a:t>Presentation Title</a:t>
            </a:r>
          </a:p>
        </p:txBody>
      </p:sp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0"/>
            <a:ext cx="6727639" cy="138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114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6499" y="1016813"/>
            <a:ext cx="8471002" cy="3615910"/>
          </a:xfrm>
          <a:prstGeom prst="rect">
            <a:avLst/>
          </a:prstGeom>
        </p:spPr>
        <p:txBody>
          <a:bodyPr wrap="square">
            <a:normAutofit/>
          </a:bodyPr>
          <a:lstStyle>
            <a:lvl1pPr>
              <a:defRPr sz="2400" b="1"/>
            </a:lvl1pPr>
            <a:lvl2pPr>
              <a:defRPr sz="2000" b="1"/>
            </a:lvl2pPr>
            <a:lvl3pPr>
              <a:defRPr sz="2000" b="1"/>
            </a:lvl3pPr>
            <a:lvl4pPr>
              <a:defRPr sz="2000" b="1"/>
            </a:lvl4pPr>
            <a:lvl5pPr>
              <a:defRPr sz="2000" b="1"/>
            </a:lvl5pPr>
            <a:lvl6pPr marL="1885950" marR="0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1"/>
            </a:lvl6pPr>
            <a:lvl7pPr>
              <a:defRPr sz="2000" b="1"/>
            </a:lvl7pPr>
            <a:lvl8pPr>
              <a:defRPr sz="2000" b="1"/>
            </a:lvl8pPr>
            <a:lvl9pPr>
              <a:defRPr sz="2000" b="1"/>
            </a:lvl9pPr>
          </a:lstStyle>
          <a:p>
            <a:pPr lvl="0"/>
            <a:r>
              <a:rPr lang="en-US" noProof="0" dirty="0"/>
              <a:t>First Level Content</a:t>
            </a:r>
          </a:p>
          <a:p>
            <a:pPr lvl="1"/>
            <a:r>
              <a:rPr lang="en-US" noProof="0" dirty="0"/>
              <a:t>Second Level Content</a:t>
            </a:r>
          </a:p>
          <a:p>
            <a:pPr lvl="2"/>
            <a:r>
              <a:rPr lang="en-US" noProof="0" dirty="0"/>
              <a:t>Third Level Content</a:t>
            </a:r>
          </a:p>
          <a:p>
            <a:pPr lvl="3"/>
            <a:r>
              <a:rPr lang="en-US" noProof="0" dirty="0"/>
              <a:t>Fourth Level Content</a:t>
            </a:r>
          </a:p>
          <a:p>
            <a:pPr lvl="4"/>
            <a:r>
              <a:rPr lang="en-US" noProof="0" dirty="0"/>
              <a:t>Fifth Level Content</a:t>
            </a:r>
          </a:p>
          <a:p>
            <a:pPr marL="1885950" marR="0" lvl="5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noProof="0" dirty="0"/>
              <a:t>Sixth Level Content</a:t>
            </a:r>
          </a:p>
          <a:p>
            <a:pPr lvl="6"/>
            <a:r>
              <a:rPr lang="en-US" noProof="0" dirty="0"/>
              <a:t>Seventh Level Content</a:t>
            </a:r>
          </a:p>
          <a:p>
            <a:pPr lvl="7"/>
            <a:r>
              <a:rPr lang="en-US" noProof="0" dirty="0"/>
              <a:t>Eight Level Content</a:t>
            </a:r>
          </a:p>
          <a:p>
            <a:pPr lvl="8"/>
            <a:r>
              <a:rPr lang="en-US" noProof="0" dirty="0"/>
              <a:t>Ninth Level Content</a:t>
            </a:r>
          </a:p>
        </p:txBody>
      </p:sp>
      <p:sp>
        <p:nvSpPr>
          <p:cNvPr id="25" name="Title 24"/>
          <p:cNvSpPr>
            <a:spLocks noGrp="1"/>
          </p:cNvSpPr>
          <p:nvPr>
            <p:ph type="title" hasCustomPrompt="1"/>
          </p:nvPr>
        </p:nvSpPr>
        <p:spPr>
          <a:xfrm>
            <a:off x="136187" y="95094"/>
            <a:ext cx="8871626" cy="577902"/>
          </a:xfrm>
          <a:prstGeom prst="rect">
            <a:avLst/>
          </a:prstGeom>
        </p:spPr>
        <p:txBody>
          <a:bodyPr wrap="none" anchor="ctr" anchorCtr="0">
            <a:noAutofit/>
          </a:bodyPr>
          <a:lstStyle>
            <a:lvl1pPr>
              <a:defRPr b="1"/>
            </a:lvl1pPr>
          </a:lstStyle>
          <a:p>
            <a:r>
              <a:rPr lang="en-US" noProof="0" dirty="0"/>
              <a:t>Slide Title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0"/>
          </p:nvPr>
        </p:nvSpPr>
        <p:spPr>
          <a:xfrm>
            <a:off x="336499" y="4767263"/>
            <a:ext cx="2349551" cy="273844"/>
          </a:xfrm>
          <a:prstGeom prst="rect">
            <a:avLst/>
          </a:prstGeom>
        </p:spPr>
        <p:txBody>
          <a:bodyPr anchor="b"/>
          <a:lstStyle>
            <a:lvl1pPr>
              <a:defRPr sz="1200"/>
            </a:lvl1pPr>
          </a:lstStyle>
          <a:p>
            <a:fld id="{84175BF1-37F0-45AF-AE8E-509AB62BA502}" type="datetime3">
              <a:rPr lang="en-US" noProof="1" smtClean="0"/>
              <a:pPr/>
              <a:t>8 March 2019</a:t>
            </a:fld>
            <a:endParaRPr lang="en-US" noProof="1"/>
          </a:p>
        </p:txBody>
      </p: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anchor="b"/>
          <a:lstStyle>
            <a:lvl1pPr algn="ctr">
              <a:defRPr sz="1200"/>
            </a:lvl1pPr>
          </a:lstStyle>
          <a:p>
            <a:r>
              <a:rPr lang="en-US" noProof="1"/>
              <a:t>your name / affiliation here</a:t>
            </a: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>
          <a:xfrm>
            <a:off x="6457949" y="4767263"/>
            <a:ext cx="2349551" cy="273844"/>
          </a:xfrm>
          <a:prstGeom prst="rect">
            <a:avLst/>
          </a:prstGeom>
        </p:spPr>
        <p:txBody>
          <a:bodyPr anchor="b"/>
          <a:lstStyle>
            <a:lvl1pPr algn="r">
              <a:defRPr sz="1200"/>
            </a:lvl1pPr>
          </a:lstStyle>
          <a:p>
            <a:fld id="{22DECF6A-13F7-418C-BBFC-95033FFCD5F1}" type="slidenum">
              <a:rPr lang="en-US" noProof="1" smtClean="0"/>
              <a:pPr/>
              <a:t>‹#›</a:t>
            </a:fld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3401943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>
          <a:xfrm>
            <a:off x="336499" y="4767263"/>
            <a:ext cx="2349551" cy="273844"/>
          </a:xfrm>
          <a:prstGeom prst="rect">
            <a:avLst/>
          </a:prstGeom>
        </p:spPr>
        <p:txBody>
          <a:bodyPr anchor="b"/>
          <a:lstStyle>
            <a:lvl1pPr>
              <a:defRPr sz="1200"/>
            </a:lvl1pPr>
          </a:lstStyle>
          <a:p>
            <a:fld id="{0DC8E6F3-89B9-4F92-AFC5-576D70B3B720}" type="datetime3">
              <a:rPr lang="en-US" noProof="1" smtClean="0"/>
              <a:pPr/>
              <a:t>8 March 2019</a:t>
            </a:fld>
            <a:endParaRPr lang="en-US" noProof="1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anchor="b"/>
          <a:lstStyle>
            <a:lvl1pPr algn="ctr">
              <a:defRPr sz="1200"/>
            </a:lvl1pPr>
          </a:lstStyle>
          <a:p>
            <a:r>
              <a:rPr lang="en-US" noProof="1"/>
              <a:t>your name / affiliation here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6457949" y="4767263"/>
            <a:ext cx="2349551" cy="273844"/>
          </a:xfrm>
          <a:prstGeom prst="rect">
            <a:avLst/>
          </a:prstGeom>
        </p:spPr>
        <p:txBody>
          <a:bodyPr anchor="b"/>
          <a:lstStyle>
            <a:lvl1pPr algn="r">
              <a:defRPr sz="1200"/>
            </a:lvl1pPr>
          </a:lstStyle>
          <a:p>
            <a:fld id="{22DECF6A-13F7-418C-BBFC-95033FFCD5F1}" type="slidenum">
              <a:rPr lang="en-US" noProof="1" smtClean="0"/>
              <a:pPr/>
              <a:t>‹#›</a:t>
            </a:fld>
            <a:endParaRPr lang="en-US" noProof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6187" y="95094"/>
            <a:ext cx="8871626" cy="577902"/>
          </a:xfrm>
          <a:prstGeom prst="rect">
            <a:avLst/>
          </a:prstGeom>
        </p:spPr>
        <p:txBody>
          <a:bodyPr wrap="none">
            <a:noAutofit/>
          </a:bodyPr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13152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731520"/>
          </a:xfrm>
          <a:prstGeom prst="rect">
            <a:avLst/>
          </a:prstGeom>
          <a:solidFill>
            <a:srgbClr val="2550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12470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Logos are allowed on this page only!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prepared by Jano Gebelein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Audio/Visual</a:t>
            </a:r>
            <a:br>
              <a:rPr lang="en-US" dirty="0"/>
            </a:br>
            <a:r>
              <a:rPr lang="en-US" dirty="0"/>
              <a:t>Template</a:t>
            </a:r>
          </a:p>
        </p:txBody>
      </p:sp>
    </p:spTree>
    <p:extLst>
      <p:ext uri="{BB962C8B-B14F-4D97-AF65-F5344CB8AC3E}">
        <p14:creationId xmlns:p14="http://schemas.microsoft.com/office/powerpoint/2010/main" val="3481403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Electronic projection</a:t>
            </a:r>
          </a:p>
          <a:p>
            <a:r>
              <a:rPr lang="en-US" dirty="0"/>
              <a:t>Presentation Installation</a:t>
            </a:r>
          </a:p>
          <a:p>
            <a:r>
              <a:rPr lang="en-US" dirty="0"/>
              <a:t>Form considerations</a:t>
            </a:r>
          </a:p>
          <a:p>
            <a:pPr lvl="1"/>
            <a:r>
              <a:rPr lang="en-US" dirty="0"/>
              <a:t>General remarks</a:t>
            </a:r>
          </a:p>
          <a:p>
            <a:pPr lvl="1"/>
            <a:r>
              <a:rPr lang="en-US" dirty="0"/>
              <a:t>Choice of template</a:t>
            </a:r>
          </a:p>
          <a:p>
            <a:pPr lvl="1"/>
            <a:r>
              <a:rPr lang="en-US" dirty="0"/>
              <a:t>Colors</a:t>
            </a:r>
          </a:p>
          <a:p>
            <a:pPr lvl="1"/>
            <a:r>
              <a:rPr lang="en-US" dirty="0"/>
              <a:t>Tips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Audio/Visual Guidelines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5BF1-37F0-45AF-AE8E-509AB62BA502}" type="datetime3">
              <a:rPr lang="en-US" noProof="1" smtClean="0"/>
              <a:t>8 March 2019</a:t>
            </a:fld>
            <a:endParaRPr lang="en-US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1"/>
              <a:t>Audio/Visual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CF6A-13F7-418C-BBFC-95033FFCD5F1}" type="slidenum">
              <a:rPr lang="en-US" noProof="1" smtClean="0"/>
              <a:pPr/>
              <a:t>2</a:t>
            </a:fld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2082435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read the </a:t>
            </a:r>
            <a:r>
              <a:rPr lang="en-US" dirty="0">
                <a:solidFill>
                  <a:srgbClr val="FF0000"/>
                </a:solidFill>
              </a:rPr>
              <a:t>”Guidelines for Audio/Visual Presentation”</a:t>
            </a:r>
            <a:r>
              <a:rPr lang="en-US" dirty="0"/>
              <a:t> on the DATE web pages</a:t>
            </a:r>
          </a:p>
          <a:p>
            <a:r>
              <a:rPr lang="en-US" dirty="0"/>
              <a:t>Remember: Your written paper is available to your audience prior to your presentation</a:t>
            </a:r>
          </a:p>
          <a:p>
            <a:pPr lvl="1"/>
            <a:r>
              <a:rPr lang="en-US" dirty="0"/>
              <a:t>It presents your contribution in detail</a:t>
            </a:r>
          </a:p>
          <a:p>
            <a:pPr lvl="1"/>
            <a:r>
              <a:rPr lang="en-US" dirty="0"/>
              <a:t>Many of those in the audience will have already read or glanced through your paper</a:t>
            </a:r>
          </a:p>
          <a:p>
            <a:r>
              <a:rPr lang="en-US" dirty="0">
                <a:solidFill>
                  <a:srgbClr val="FF0000"/>
                </a:solidFill>
              </a:rPr>
              <a:t>Your presentation to the audience should be less formal and less analytical and you must make every word count!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5BF1-37F0-45AF-AE8E-509AB62BA502}" type="datetime3">
              <a:rPr lang="en-US" noProof="1" smtClean="0"/>
              <a:t>8 March 2019</a:t>
            </a:fld>
            <a:endParaRPr lang="en-US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1"/>
              <a:t>Audio/Visual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CF6A-13F7-418C-BBFC-95033FFCD5F1}" type="slidenum">
              <a:rPr lang="en-US" noProof="1" smtClean="0"/>
              <a:pPr/>
              <a:t>3</a:t>
            </a:fld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2858228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DATE will only support one means of visual aid consisting of the use of a video projector connected to a laptop computer with Microsoft PowerPoint 2016 or Adobe Acrobat PDF Reader v1.4 compatible file formats</a:t>
            </a:r>
          </a:p>
          <a:p>
            <a:r>
              <a:rPr lang="en-US" dirty="0"/>
              <a:t>Microsoft PowerPoint presentation is recommended for the following reasons:</a:t>
            </a:r>
          </a:p>
          <a:p>
            <a:pPr lvl="1"/>
            <a:r>
              <a:rPr lang="en-US" dirty="0"/>
              <a:t>Animation capabilities</a:t>
            </a:r>
          </a:p>
          <a:p>
            <a:pPr lvl="1"/>
            <a:r>
              <a:rPr lang="en-US" dirty="0"/>
              <a:t>Widely available and well equipped to convert between various formats</a:t>
            </a:r>
          </a:p>
          <a:p>
            <a:pPr lvl="1"/>
            <a:r>
              <a:rPr lang="en-US" dirty="0"/>
              <a:t>Embedded audio and video support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Electronic Projection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5BF1-37F0-45AF-AE8E-509AB62BA502}" type="datetime3">
              <a:rPr lang="en-US" noProof="1" smtClean="0"/>
              <a:t>8 March 2019</a:t>
            </a:fld>
            <a:endParaRPr lang="en-US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1"/>
              <a:t>Audio/Visual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CF6A-13F7-418C-BBFC-95033FFCD5F1}" type="slidenum">
              <a:rPr lang="en-US" noProof="1" smtClean="0"/>
              <a:pPr/>
              <a:t>4</a:t>
            </a:fld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3730002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Information about how and when to make your files available can be found in the </a:t>
            </a:r>
            <a:r>
              <a:rPr lang="en-US" dirty="0">
                <a:solidFill>
                  <a:srgbClr val="FF0000"/>
                </a:solidFill>
              </a:rPr>
              <a:t>”Guidelines for Audio/Visual Presentation”</a:t>
            </a:r>
            <a:r>
              <a:rPr lang="en-US" dirty="0"/>
              <a:t> on the DATE web pages </a:t>
            </a:r>
          </a:p>
          <a:p>
            <a:pPr lvl="1"/>
            <a:r>
              <a:rPr lang="en-US" dirty="0"/>
              <a:t>https://www.date-conference.com/av-guidelines/</a:t>
            </a:r>
          </a:p>
          <a:p>
            <a:pPr lvl="1"/>
            <a:r>
              <a:rPr lang="en-US" dirty="0"/>
              <a:t>Read this information carefully!</a:t>
            </a:r>
          </a:p>
          <a:p>
            <a:r>
              <a:rPr lang="en-US" dirty="0"/>
              <a:t>Presentation devices will be provided by DATE, </a:t>
            </a:r>
            <a:r>
              <a:rPr lang="en-US" dirty="0">
                <a:solidFill>
                  <a:srgbClr val="FF0000"/>
                </a:solidFill>
              </a:rPr>
              <a:t>using your own laptop or mobile phone for the presentation is NOT ALLOWED</a:t>
            </a:r>
          </a:p>
          <a:p>
            <a:pPr lvl="1"/>
            <a:r>
              <a:rPr lang="en-US" dirty="0"/>
              <a:t>switching devices takes too long, projector can switch to sleep mode</a:t>
            </a:r>
          </a:p>
          <a:p>
            <a:pPr lvl="1"/>
            <a:r>
              <a:rPr lang="en-US" dirty="0"/>
              <a:t>adapters not available, custom resolutions resize projection diameter</a:t>
            </a:r>
          </a:p>
          <a:p>
            <a:pPr lvl="1"/>
            <a:r>
              <a:rPr lang="en-US" dirty="0"/>
              <a:t>batteries can run out of power, popups disturb experience, ...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Presentation Installation Procedure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5BF1-37F0-45AF-AE8E-509AB62BA502}" type="datetime3">
              <a:rPr lang="en-US" noProof="1" smtClean="0"/>
              <a:t>8 March 2019</a:t>
            </a:fld>
            <a:endParaRPr lang="en-US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1"/>
              <a:t>Audio/Visual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CF6A-13F7-418C-BBFC-95033FFCD5F1}" type="slidenum">
              <a:rPr lang="en-US" noProof="1" smtClean="0"/>
              <a:pPr/>
              <a:t>5</a:t>
            </a:fld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377764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will be a pre-conference slide installation procedure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upload website location and the required password will be sent to all speakers via email before the conference</a:t>
            </a:r>
          </a:p>
          <a:p>
            <a:pPr lvl="1"/>
            <a:r>
              <a:rPr lang="en-US" dirty="0"/>
              <a:t>Updates can be done on the same website using the same procedure</a:t>
            </a:r>
          </a:p>
          <a:p>
            <a:pPr lvl="1"/>
            <a:r>
              <a:rPr lang="en-US" dirty="0"/>
              <a:t>Please use a memory stick to transport your presentation to the DATE venue in case something went wrong with the upload</a:t>
            </a:r>
          </a:p>
          <a:p>
            <a:pPr lvl="1"/>
            <a:r>
              <a:rPr lang="en-US" dirty="0"/>
              <a:t>There will be technicians available at A/V-Office to guide you in case of any trouble with embedded video files</a:t>
            </a:r>
          </a:p>
          <a:p>
            <a:pPr lvl="1"/>
            <a:r>
              <a:rPr lang="en-US" dirty="0"/>
              <a:t>Please check your presentation at A/V-Office before your timeslot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Presentation Installation Procedure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5BF1-37F0-45AF-AE8E-509AB62BA502}" type="datetime3">
              <a:rPr lang="en-US" noProof="1" smtClean="0"/>
              <a:t>8 March 2019</a:t>
            </a:fld>
            <a:endParaRPr lang="en-US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1"/>
              <a:t>Audio/Visual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CF6A-13F7-418C-BBFC-95033FFCD5F1}" type="slidenum">
              <a:rPr lang="en-US" noProof="1" smtClean="0"/>
              <a:pPr/>
              <a:t>6</a:t>
            </a:fld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3874668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template is proven to be well suited for technical presentations at the venue as well as for the subsequent publication on the DATE website</a:t>
            </a:r>
          </a:p>
          <a:p>
            <a:r>
              <a:rPr lang="en-US" dirty="0"/>
              <a:t>This template provides more than usual space to accommodate the often different needs of a technical presentation versus a business presentation</a:t>
            </a:r>
          </a:p>
          <a:p>
            <a:r>
              <a:rPr lang="en-US" dirty="0"/>
              <a:t>This template is preconfigured to embed fonts and preserve picture quality for presentation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Choice of Template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5BF1-37F0-45AF-AE8E-509AB62BA502}" type="datetime3">
              <a:rPr lang="en-US" noProof="1" smtClean="0"/>
              <a:t>8 March 2019</a:t>
            </a:fld>
            <a:endParaRPr lang="en-US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1"/>
              <a:t>Audio/Visual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CF6A-13F7-418C-BBFC-95033FFCD5F1}" type="slidenum">
              <a:rPr lang="en-US" noProof="1" smtClean="0"/>
              <a:pPr/>
              <a:t>7</a:t>
            </a:fld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1388360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Try to use only colors that convert for black and white printing</a:t>
            </a:r>
          </a:p>
          <a:p>
            <a:r>
              <a:rPr lang="en-US" dirty="0"/>
              <a:t>The distinction between </a:t>
            </a:r>
            <a:r>
              <a:rPr lang="en-US" dirty="0">
                <a:solidFill>
                  <a:srgbClr val="255076"/>
                </a:solidFill>
              </a:rPr>
              <a:t>blue</a:t>
            </a:r>
            <a:r>
              <a:rPr lang="en-US" dirty="0"/>
              <a:t> and black for text and thin lines is especially weak</a:t>
            </a:r>
          </a:p>
          <a:p>
            <a:r>
              <a:rPr lang="en-US" dirty="0"/>
              <a:t>Red filled-in objects (circles, rectangles, etc.) with white text are well-suited for highlighting important text</a:t>
            </a:r>
          </a:p>
          <a:p>
            <a:r>
              <a:rPr lang="en-US" dirty="0"/>
              <a:t>Be aware that the contrast of your computer monitor is much higher than that of a projector in a partly lit room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Colors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5BF1-37F0-45AF-AE8E-509AB62BA502}" type="datetime3">
              <a:rPr lang="en-US" noProof="1" smtClean="0"/>
              <a:t>8 March 2019</a:t>
            </a:fld>
            <a:endParaRPr lang="en-US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1"/>
              <a:t>Audio/Visual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CF6A-13F7-418C-BBFC-95033FFCD5F1}" type="slidenum">
              <a:rPr lang="en-US" noProof="1" smtClean="0"/>
              <a:pPr/>
              <a:t>8</a:t>
            </a:fld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933645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Formulas: use the Microsoft Equation Editor, </a:t>
            </a:r>
            <a:r>
              <a:rPr lang="en-US" dirty="0" err="1"/>
              <a:t>MathType</a:t>
            </a:r>
            <a:r>
              <a:rPr lang="en-US" dirty="0"/>
              <a:t> fonts (don’t forget to embed your font set), or even small pictures</a:t>
            </a:r>
          </a:p>
          <a:p>
            <a:r>
              <a:rPr lang="en-US" dirty="0"/>
              <a:t>Use clipart only when it helps to state your point</a:t>
            </a:r>
          </a:p>
          <a:p>
            <a:r>
              <a:rPr lang="en-US" dirty="0"/>
              <a:t>Use at least 1½ pt. line width in drawings</a:t>
            </a:r>
          </a:p>
          <a:p>
            <a:r>
              <a:rPr lang="en-US" dirty="0"/>
              <a:t>Stick with one transition effect throughout your presentation</a:t>
            </a:r>
          </a:p>
          <a:p>
            <a:r>
              <a:rPr lang="en-US" dirty="0"/>
              <a:t>Stick to Miller's Magic Number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5BF1-37F0-45AF-AE8E-509AB62BA502}" type="datetime3">
              <a:rPr lang="en-US" noProof="1" smtClean="0"/>
              <a:t>8 March 2019</a:t>
            </a:fld>
            <a:endParaRPr lang="en-US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1"/>
              <a:t>Audio/Visual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CF6A-13F7-418C-BBFC-95033FFCD5F1}" type="slidenum">
              <a:rPr lang="en-US" noProof="1" smtClean="0"/>
              <a:pPr/>
              <a:t>9</a:t>
            </a:fld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1625554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</TotalTime>
  <Words>600</Words>
  <Application>Microsoft Office PowerPoint</Application>
  <PresentationFormat>On-screen Show (16:9)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Audio/Visual Template</vt:lpstr>
      <vt:lpstr>Audio/Visual Guidelines</vt:lpstr>
      <vt:lpstr>Introduction</vt:lpstr>
      <vt:lpstr>Electronic Projection</vt:lpstr>
      <vt:lpstr>Presentation Installation Procedure</vt:lpstr>
      <vt:lpstr>Presentation Installation Procedure</vt:lpstr>
      <vt:lpstr>Choice of Template</vt:lpstr>
      <vt:lpstr>Colors</vt:lpstr>
      <vt:lpstr>Tips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DATE Conference Template by Jano Gebelein</dc:title>
  <dc:creator>Jano Gebelein</dc:creator>
  <cp:lastModifiedBy>Jano Gebelein</cp:lastModifiedBy>
  <cp:revision>49</cp:revision>
  <dcterms:created xsi:type="dcterms:W3CDTF">2016-09-12T10:42:56Z</dcterms:created>
  <dcterms:modified xsi:type="dcterms:W3CDTF">2019-03-08T18:22:12Z</dcterms:modified>
</cp:coreProperties>
</file>