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8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CD1E-9300-41DC-A37A-4937316C0E1B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37E8-37B0-431A-9258-A33D6755D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08C0-1787-46AE-829B-5F4B6EB439E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D932-4BD1-4C53-820D-24D32831A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505933"/>
            <a:ext cx="9144000" cy="430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3181592"/>
            <a:ext cx="9144000" cy="1192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" y="1784483"/>
            <a:ext cx="9143999" cy="13440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6727644" cy="138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1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499" y="1016813"/>
            <a:ext cx="8471002" cy="361591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/>
            </a:lvl6pPr>
            <a:lvl7pPr>
              <a:defRPr sz="2000" b="1"/>
            </a:lvl7pPr>
            <a:lvl8pPr>
              <a:defRPr sz="2000" b="1"/>
            </a:lvl8pPr>
            <a:lvl9pPr>
              <a:defRPr sz="2000" b="1"/>
            </a:lvl9pPr>
          </a:lstStyle>
          <a:p>
            <a:pPr lvl="0"/>
            <a:r>
              <a:rPr lang="en-US" noProof="0" dirty="0"/>
              <a:t>First Level Content</a:t>
            </a:r>
          </a:p>
          <a:p>
            <a:pPr lvl="1"/>
            <a:r>
              <a:rPr lang="en-US" noProof="0" dirty="0"/>
              <a:t>Second Level Content</a:t>
            </a:r>
          </a:p>
          <a:p>
            <a:pPr lvl="2"/>
            <a:r>
              <a:rPr lang="en-US" noProof="0" dirty="0"/>
              <a:t>Third Level Content</a:t>
            </a:r>
          </a:p>
          <a:p>
            <a:pPr lvl="3"/>
            <a:r>
              <a:rPr lang="en-US" noProof="0" dirty="0"/>
              <a:t>Fourth Level Content</a:t>
            </a:r>
          </a:p>
          <a:p>
            <a:pPr lvl="4"/>
            <a:r>
              <a:rPr lang="en-US" noProof="0" dirty="0"/>
              <a:t>Fifth Level Content</a:t>
            </a:r>
          </a:p>
          <a:p>
            <a:pPr marL="1885950" marR="0" lvl="5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/>
              <a:t>Sixth Level Content</a:t>
            </a:r>
          </a:p>
          <a:p>
            <a:pPr lvl="6"/>
            <a:r>
              <a:rPr lang="en-US" noProof="0" dirty="0"/>
              <a:t>Seventh Level Content</a:t>
            </a:r>
          </a:p>
          <a:p>
            <a:pPr lvl="7"/>
            <a:r>
              <a:rPr lang="en-US" noProof="0" dirty="0"/>
              <a:t>Eight Level Content</a:t>
            </a:r>
          </a:p>
          <a:p>
            <a:pPr lvl="8"/>
            <a:r>
              <a:rPr lang="en-US" noProof="0" dirty="0"/>
              <a:t>Ninth Level Content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b="1"/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84175BF1-37F0-45AF-AE8E-509AB62BA502}" type="datetime3">
              <a:rPr lang="en-US" noProof="1" smtClean="0"/>
              <a:pPr/>
              <a:t>17 January 2018</a:t>
            </a:fld>
            <a:endParaRPr lang="en-US" noProof="1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‹#›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01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0DC8E6F3-89B9-4F92-AFC5-576D70B3B720}" type="datetime3">
              <a:rPr lang="en-US" noProof="1" smtClean="0"/>
              <a:pPr/>
              <a:t>17 January 2018</a:t>
            </a:fld>
            <a:endParaRPr lang="en-US" noProof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‹#›</a:t>
            </a:fld>
            <a:endParaRPr lang="en-US" noProof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315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rgbClr val="255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24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Logos are allowed on this page only!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prepared by Jano Gebelein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Audio/Visual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4814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Electronic projection</a:t>
            </a:r>
          </a:p>
          <a:p>
            <a:r>
              <a:rPr lang="en-US" dirty="0"/>
              <a:t>Presentation Installation</a:t>
            </a:r>
          </a:p>
          <a:p>
            <a:r>
              <a:rPr lang="en-US" dirty="0"/>
              <a:t>Form considerations</a:t>
            </a:r>
          </a:p>
          <a:p>
            <a:pPr lvl="1"/>
            <a:r>
              <a:rPr lang="en-US" dirty="0"/>
              <a:t>General remarks</a:t>
            </a:r>
          </a:p>
          <a:p>
            <a:pPr lvl="1"/>
            <a:r>
              <a:rPr lang="en-US" dirty="0"/>
              <a:t>Choice of template</a:t>
            </a:r>
          </a:p>
          <a:p>
            <a:pPr lvl="1"/>
            <a:r>
              <a:rPr lang="en-US" dirty="0"/>
              <a:t>Colors</a:t>
            </a:r>
          </a:p>
          <a:p>
            <a:pPr lvl="1"/>
            <a:r>
              <a:rPr lang="en-US" dirty="0"/>
              <a:t>Tips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Audio/Visual Guidelines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2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08243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read the </a:t>
            </a:r>
            <a:r>
              <a:rPr lang="en-US" dirty="0">
                <a:solidFill>
                  <a:srgbClr val="FF0000"/>
                </a:solidFill>
              </a:rPr>
              <a:t>”Guidelines for Audio/Visual Presentation”</a:t>
            </a:r>
            <a:r>
              <a:rPr lang="en-US" dirty="0"/>
              <a:t> on the DATE web pages</a:t>
            </a:r>
          </a:p>
          <a:p>
            <a:r>
              <a:rPr lang="en-US" dirty="0"/>
              <a:t>Remember: Your written paper is available to your audience prior to your presentation</a:t>
            </a:r>
          </a:p>
          <a:p>
            <a:pPr lvl="1"/>
            <a:r>
              <a:rPr lang="en-US" dirty="0"/>
              <a:t>It presents your contribution in detail</a:t>
            </a:r>
          </a:p>
          <a:p>
            <a:pPr lvl="1"/>
            <a:r>
              <a:rPr lang="en-US" dirty="0"/>
              <a:t>Many of those in the audience will have already read or glanced through your paper</a:t>
            </a:r>
          </a:p>
          <a:p>
            <a:r>
              <a:rPr lang="en-US" dirty="0">
                <a:solidFill>
                  <a:srgbClr val="FF0000"/>
                </a:solidFill>
              </a:rPr>
              <a:t>Your presentation to the audience should be less formal and less analytical and you must make every word count!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3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85822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DATE will only support one means of visual aid consisting of the use of a video projector connected to a laptop computer with Microsoft PowerPoint 2016 or Adobe Acrobat PDF Reader v1.4 compatible file formats</a:t>
            </a:r>
          </a:p>
          <a:p>
            <a:r>
              <a:rPr lang="en-US" dirty="0"/>
              <a:t>Microsoft PowerPoint presentation is recommended for the following reasons:</a:t>
            </a:r>
          </a:p>
          <a:p>
            <a:pPr lvl="1"/>
            <a:r>
              <a:rPr lang="en-US" dirty="0"/>
              <a:t>Animation capabilities</a:t>
            </a:r>
          </a:p>
          <a:p>
            <a:pPr lvl="1"/>
            <a:r>
              <a:rPr lang="en-US" dirty="0"/>
              <a:t>Widely available and well equipped to convert between various formats</a:t>
            </a:r>
          </a:p>
          <a:p>
            <a:pPr lvl="1"/>
            <a:r>
              <a:rPr lang="en-US" dirty="0"/>
              <a:t>Embedded audio and video support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Electronic Projection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4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7300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about how and when to make your files available can be found in the </a:t>
            </a:r>
            <a:r>
              <a:rPr lang="en-US" dirty="0">
                <a:solidFill>
                  <a:srgbClr val="FF0000"/>
                </a:solidFill>
              </a:rPr>
              <a:t>”Guidelines for Audio/Visual Presentation”</a:t>
            </a:r>
            <a:r>
              <a:rPr lang="en-US" dirty="0"/>
              <a:t> on the DATE web pages </a:t>
            </a:r>
          </a:p>
          <a:p>
            <a:pPr lvl="1"/>
            <a:r>
              <a:rPr lang="en-US" dirty="0"/>
              <a:t>https://www.date-conference.com/av-guidelines/</a:t>
            </a:r>
          </a:p>
          <a:p>
            <a:pPr lvl="1"/>
            <a:r>
              <a:rPr lang="en-US" dirty="0"/>
              <a:t>Read this information carefully!</a:t>
            </a:r>
          </a:p>
          <a:p>
            <a:r>
              <a:rPr lang="en-US" dirty="0"/>
              <a:t>Presentation devices will be provided by DATE, </a:t>
            </a:r>
            <a:r>
              <a:rPr lang="en-US" dirty="0">
                <a:solidFill>
                  <a:srgbClr val="FF0000"/>
                </a:solidFill>
              </a:rPr>
              <a:t>using your own laptop or mobile phone for the presentation is NOT ALLOWED</a:t>
            </a:r>
          </a:p>
          <a:p>
            <a:pPr lvl="1"/>
            <a:r>
              <a:rPr lang="en-US" dirty="0"/>
              <a:t>switching devices takes too long, projector can switch to sleep mode</a:t>
            </a:r>
          </a:p>
          <a:p>
            <a:pPr lvl="1"/>
            <a:r>
              <a:rPr lang="en-US" dirty="0"/>
              <a:t>adapters not available, custom resolutions resize projection diameter</a:t>
            </a:r>
          </a:p>
          <a:p>
            <a:pPr lvl="1"/>
            <a:r>
              <a:rPr lang="en-US" dirty="0"/>
              <a:t>batteries can run out of power, popups disturb experience,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Installation Procedure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5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7776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a pre-conference slide installation procedure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upload website location and the required password will be sent to all speakers via email before the conference</a:t>
            </a:r>
          </a:p>
          <a:p>
            <a:pPr lvl="1"/>
            <a:r>
              <a:rPr lang="en-US" dirty="0"/>
              <a:t>Updates can be done on the same website using the same procedure</a:t>
            </a:r>
          </a:p>
          <a:p>
            <a:pPr lvl="1"/>
            <a:r>
              <a:rPr lang="en-US" dirty="0"/>
              <a:t>Please use a memory stick to transport your presentation to the DATE venue in case something went wrong with the upload</a:t>
            </a:r>
          </a:p>
          <a:p>
            <a:pPr lvl="1"/>
            <a:r>
              <a:rPr lang="en-US" dirty="0"/>
              <a:t>There will be technicians available at A/V-Office to guide you in case of any trouble with embedded video files</a:t>
            </a:r>
          </a:p>
          <a:p>
            <a:pPr lvl="1"/>
            <a:r>
              <a:rPr lang="en-US" dirty="0"/>
              <a:t>Please check your presentation at A/V-Office before your timeslot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Installation Procedure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6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7466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template is proven to be well suited for technical presentations at the venue as well as for the subsequent publication on the DATE website</a:t>
            </a:r>
          </a:p>
          <a:p>
            <a:r>
              <a:rPr lang="en-US" dirty="0"/>
              <a:t>This template provides more than usual space to accommodate the often different needs of a technical presentation versus a business presentation</a:t>
            </a:r>
          </a:p>
          <a:p>
            <a:r>
              <a:rPr lang="en-US" dirty="0"/>
              <a:t>This template is preconfigured to embed fonts and preserve picture quality for presentation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Choice of Template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7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38836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use only colors that convert for black and white printing</a:t>
            </a:r>
          </a:p>
          <a:p>
            <a:r>
              <a:rPr lang="en-US" dirty="0"/>
              <a:t>The distinction between </a:t>
            </a:r>
            <a:r>
              <a:rPr lang="en-US" dirty="0">
                <a:solidFill>
                  <a:srgbClr val="255076"/>
                </a:solidFill>
              </a:rPr>
              <a:t>blue</a:t>
            </a:r>
            <a:r>
              <a:rPr lang="en-US" dirty="0"/>
              <a:t> and black for text and thin lines is especially weak</a:t>
            </a:r>
          </a:p>
          <a:p>
            <a:r>
              <a:rPr lang="en-US" dirty="0"/>
              <a:t>Red filled-in objects (circles, rectangles, etc.) with white text are well-suited for highlighting important text</a:t>
            </a:r>
          </a:p>
          <a:p>
            <a:r>
              <a:rPr lang="en-US" dirty="0"/>
              <a:t>Be aware that the contrast of your computer monitor is much higher than that of a projector in a partly lit room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8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93364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Formulas: use the Microsoft Equation Editor, </a:t>
            </a:r>
            <a:r>
              <a:rPr lang="en-US" dirty="0" err="1"/>
              <a:t>MathType</a:t>
            </a:r>
            <a:r>
              <a:rPr lang="en-US" dirty="0"/>
              <a:t> fonts (don’t forget to embed your font set), or even small pictures</a:t>
            </a:r>
          </a:p>
          <a:p>
            <a:r>
              <a:rPr lang="en-US" dirty="0"/>
              <a:t>Use clipart only when it helps to state your point</a:t>
            </a:r>
          </a:p>
          <a:p>
            <a:r>
              <a:rPr lang="en-US" dirty="0"/>
              <a:t>Use at least 1½ pt. line width in drawings</a:t>
            </a:r>
          </a:p>
          <a:p>
            <a:r>
              <a:rPr lang="en-US" dirty="0"/>
              <a:t>Stick with one transition effect throughout your presentation</a:t>
            </a:r>
          </a:p>
          <a:p>
            <a:r>
              <a:rPr lang="en-US" dirty="0"/>
              <a:t>Stick to Miller's Magic Number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t>17 January 2018</a:t>
            </a:fld>
            <a:endParaRPr lang="en-US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Audio/Visual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9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62555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600</Words>
  <Application>Microsoft Office PowerPoint</Application>
  <PresentationFormat>On-screen Show (16:9)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Audio/Visual Template</vt:lpstr>
      <vt:lpstr>Audio/Visual Guidelines</vt:lpstr>
      <vt:lpstr>Introduction</vt:lpstr>
      <vt:lpstr>Electronic Projection</vt:lpstr>
      <vt:lpstr>Presentation Installation Procedure</vt:lpstr>
      <vt:lpstr>Presentation Installation Procedure</vt:lpstr>
      <vt:lpstr>Choice of Template</vt:lpstr>
      <vt:lpstr>Colors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 by Jano Gebelein</dc:title>
  <dc:creator>Jano Gebelein</dc:creator>
  <cp:lastModifiedBy>Jano Gebelein</cp:lastModifiedBy>
  <cp:revision>47</cp:revision>
  <dcterms:created xsi:type="dcterms:W3CDTF">2016-09-12T10:42:56Z</dcterms:created>
  <dcterms:modified xsi:type="dcterms:W3CDTF">2018-01-17T14:36:15Z</dcterms:modified>
</cp:coreProperties>
</file>