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B71"/>
    <a:srgbClr val="00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1" autoAdjust="0"/>
  </p:normalViewPr>
  <p:slideViewPr>
    <p:cSldViewPr>
      <p:cViewPr varScale="1">
        <p:scale>
          <a:sx n="106" d="100"/>
          <a:sy n="106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C45D1-8D03-4D9C-BBC3-3E5DA5095C62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3D2B-F255-4151-A4AD-D944F5910B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4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ECF-B3C1-4E4F-9865-50F77777ECCD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2ABC-15D8-4868-B2CB-F64D1FBF37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08" y="-27384"/>
            <a:ext cx="8388414" cy="172671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48232"/>
            <a:ext cx="9144000" cy="1468800"/>
          </a:xfrm>
        </p:spPr>
        <p:txBody>
          <a:bodyPr anchor="b"/>
          <a:lstStyle>
            <a:lvl1pPr marL="0" indent="0" algn="ctr">
              <a:buNone/>
              <a:def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Audio Visual Template</a:t>
            </a:r>
            <a:br>
              <a:rPr lang="en-US" dirty="0" smtClean="0"/>
            </a:br>
            <a:r>
              <a:rPr lang="en-US" dirty="0" smtClean="0"/>
              <a:t>prepared by Jano Gebelein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888000"/>
            <a:ext cx="9144000" cy="1053168"/>
          </a:xfrm>
        </p:spPr>
        <p:txBody>
          <a:bodyPr anchor="t"/>
          <a:lstStyle>
            <a:lvl1pPr marL="0" indent="0" algn="ctr">
              <a:buNone/>
              <a:defRPr lang="en-US" sz="2400" b="1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your name here</a:t>
            </a:r>
            <a:br>
              <a:rPr lang="en-US" dirty="0" smtClean="0"/>
            </a:br>
            <a:r>
              <a:rPr lang="en-US" dirty="0" smtClean="0"/>
              <a:t>your affiliation here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414400"/>
            <a:ext cx="9144000" cy="460800"/>
          </a:xfr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662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1pPr>
            <a:lvl2pPr marL="742950" indent="-28575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2pPr>
            <a:lvl3pPr marL="11430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3pPr>
            <a:lvl4pPr marL="16002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4pPr>
            <a:lvl5pPr marL="20574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95E9-BC0F-41B9-8226-3DC75B818C2B}" type="datetime5">
              <a:rPr lang="en-US" smtClean="0"/>
              <a:t>19-Oct-15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516F0D5-7EA4-4FC8-83B0-ED0ED2E37246}" type="datetime5">
              <a:rPr lang="en-US" smtClean="0"/>
              <a:t>19-Oct-15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11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F9A9857D-5474-47F1-A317-12DC75D9CDCA}" type="datetime5">
              <a:rPr lang="en-US" smtClean="0"/>
              <a:t>19-Oct-15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2D4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1" y="91952"/>
            <a:ext cx="8640960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Audio Visual Template</a:t>
            </a:r>
            <a:br>
              <a:rPr lang="en-US" dirty="0"/>
            </a:br>
            <a:r>
              <a:rPr lang="en-US" dirty="0"/>
              <a:t>prepared by Jano Gebelein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/>
              <a:t>your name here</a:t>
            </a:r>
            <a:br>
              <a:rPr lang="en-US" dirty="0"/>
            </a:br>
            <a:r>
              <a:rPr lang="en-US" dirty="0"/>
              <a:t>your affiliation here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46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Electronic projection</a:t>
            </a:r>
          </a:p>
          <a:p>
            <a:r>
              <a:rPr lang="en-GB" smtClean="0"/>
              <a:t>Presentation Installation</a:t>
            </a:r>
          </a:p>
          <a:p>
            <a:r>
              <a:rPr lang="en-GB" smtClean="0"/>
              <a:t>Form considerations</a:t>
            </a:r>
          </a:p>
          <a:p>
            <a:pPr lvl="1"/>
            <a:r>
              <a:rPr lang="en-GB" smtClean="0"/>
              <a:t>General remarks</a:t>
            </a:r>
          </a:p>
          <a:p>
            <a:pPr lvl="1"/>
            <a:r>
              <a:rPr lang="en-GB" smtClean="0"/>
              <a:t>Choice of templates</a:t>
            </a:r>
          </a:p>
          <a:p>
            <a:pPr lvl="1"/>
            <a:r>
              <a:rPr lang="en-GB" smtClean="0"/>
              <a:t>Colours</a:t>
            </a:r>
          </a:p>
          <a:p>
            <a:pPr lvl="1"/>
            <a:r>
              <a:rPr lang="en-GB" smtClean="0"/>
              <a:t>Tips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Audio Visual Guidelines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B649-E0E5-4F0F-996B-8E16E88238F3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Please read the </a:t>
            </a:r>
            <a:r>
              <a:rPr lang="en-GB" smtClean="0">
                <a:solidFill>
                  <a:schemeClr val="accent2"/>
                </a:solidFill>
              </a:rPr>
              <a:t>”Guidelines for Audio-Visual Presentation”</a:t>
            </a:r>
            <a:r>
              <a:rPr lang="en-US" smtClean="0"/>
              <a:t> on the DATE web pages</a:t>
            </a:r>
            <a:endParaRPr lang="en-GB" smtClean="0">
              <a:solidFill>
                <a:schemeClr val="accent2"/>
              </a:solidFill>
            </a:endParaRPr>
          </a:p>
          <a:p>
            <a:r>
              <a:rPr lang="en-GB" smtClean="0"/>
              <a:t>Remember: Your written paper is available to your audience prior to your presentation</a:t>
            </a:r>
          </a:p>
          <a:p>
            <a:pPr lvl="1"/>
            <a:r>
              <a:rPr lang="en-GB" smtClean="0"/>
              <a:t>It presents your contribution in detail</a:t>
            </a:r>
          </a:p>
          <a:p>
            <a:pPr lvl="1"/>
            <a:r>
              <a:rPr lang="en-GB" smtClean="0"/>
              <a:t>Many of those in the audience will have already read or glanced through your paper.</a:t>
            </a:r>
          </a:p>
          <a:p>
            <a:r>
              <a:rPr lang="en-US" smtClean="0">
                <a:solidFill>
                  <a:schemeClr val="accent2"/>
                </a:solidFill>
              </a:rPr>
              <a:t>Your presentation to the audience should be less formal and less analytical and you must make every word count!</a:t>
            </a:r>
            <a:endParaRPr lang="en-GB" smtClean="0">
              <a:solidFill>
                <a:schemeClr val="accent2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Introduction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2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7BDF-88B5-4447-A164-88D4CF4B16E9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4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will only support one means of visual aid consisting of the use of a video projector connected to a laptop computer with Microsoft PowerPoint </a:t>
            </a:r>
            <a:r>
              <a:rPr lang="en-US" dirty="0" smtClean="0"/>
              <a:t>2016 </a:t>
            </a:r>
            <a:r>
              <a:rPr lang="en-US" dirty="0" smtClean="0"/>
              <a:t>or Adobe Acrobat PDF Reader v1.4 compatible</a:t>
            </a:r>
          </a:p>
          <a:p>
            <a:r>
              <a:rPr lang="en-GB" dirty="0" smtClean="0"/>
              <a:t>Microsoft PowerPoint Presentation is recommended for the following reasons:</a:t>
            </a:r>
          </a:p>
          <a:p>
            <a:pPr lvl="1"/>
            <a:r>
              <a:rPr lang="en-GB" dirty="0" smtClean="0"/>
              <a:t>Good animation capabilities</a:t>
            </a:r>
          </a:p>
          <a:p>
            <a:pPr lvl="1"/>
            <a:r>
              <a:rPr lang="en-GB" dirty="0" smtClean="0"/>
              <a:t>Widely available and well equipped to convert between various formats</a:t>
            </a:r>
          </a:p>
          <a:p>
            <a:pPr lvl="1"/>
            <a:r>
              <a:rPr lang="en-GB" dirty="0" smtClean="0"/>
              <a:t>Embedded Audio and Video support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Electronic Projection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1C02-E301-4967-923A-DA571A14E7DE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6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how and when to make your files available can be found in the </a:t>
            </a:r>
            <a:r>
              <a:rPr lang="en-GB" dirty="0" smtClean="0">
                <a:solidFill>
                  <a:schemeClr val="accent2"/>
                </a:solidFill>
              </a:rPr>
              <a:t>”Guidelines for Audio-Visual Presentation” </a:t>
            </a:r>
            <a:r>
              <a:rPr lang="en-US" dirty="0" smtClean="0"/>
              <a:t>on the DATE web pages </a:t>
            </a:r>
          </a:p>
          <a:p>
            <a:pPr lvl="1"/>
            <a:r>
              <a:rPr lang="en-US" dirty="0" smtClean="0"/>
              <a:t>www.date-conference.com</a:t>
            </a:r>
          </a:p>
          <a:p>
            <a:pPr lvl="1"/>
            <a:r>
              <a:rPr lang="en-US" dirty="0" smtClean="0"/>
              <a:t>Read this information carefully!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n-lt"/>
              </a:rPr>
              <a:t>Presentation</a:t>
            </a:r>
            <a:r>
              <a:rPr lang="de-DE" dirty="0" smtClean="0">
                <a:latin typeface="+mn-lt"/>
              </a:rPr>
              <a:t> Installation </a:t>
            </a:r>
            <a:r>
              <a:rPr lang="de-DE" dirty="0" err="1" smtClean="0">
                <a:latin typeface="+mn-lt"/>
              </a:rPr>
              <a:t>Procedure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4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C75-4461-40AF-8A30-2F9A2AF77D8C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0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mtClean="0"/>
              <a:t>There will be pre-conference slide installation procedure for DATE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The upload website location and the required password are sent to all speakers via a separate email</a:t>
            </a:r>
            <a:endParaRPr lang="en-GB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mtClean="0"/>
              <a:t>There are upload stations in/near the AV Office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Bring a memory stick to transport your presentation to the DATE venue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There will be technicians available at AV Office to guide you in case of any trouble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Please check your presentation at AV Office</a:t>
            </a:r>
          </a:p>
          <a:p>
            <a:pPr>
              <a:lnSpc>
                <a:spcPct val="80000"/>
              </a:lnSpc>
            </a:pPr>
            <a:r>
              <a:rPr lang="en-GB" smtClean="0">
                <a:solidFill>
                  <a:schemeClr val="accent2"/>
                </a:solidFill>
              </a:rPr>
              <a:t>Using your own laptop or mobile phone for the presentation is NOT ALLOWED (no exceptions)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Presentation Installation Procedure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5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FBB-CFC6-44BD-851A-4C8040A22B82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1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Proven to be well suited for technical presentations</a:t>
            </a:r>
          </a:p>
          <a:p>
            <a:r>
              <a:rPr lang="en-US" smtClean="0"/>
              <a:t>Well suited for the possible publication on WWW</a:t>
            </a:r>
          </a:p>
          <a:p>
            <a:r>
              <a:rPr lang="en-US" smtClean="0"/>
              <a:t>Provide more than usual space to accommodate the often different needs of a technical presentation versus a business presentation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Choice of Templates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A39-C7F1-4AE2-B63B-C9EC27989544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1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Try to use only the 8 colours of the colour scheme. They are the only ones that convert for black and white printing</a:t>
            </a:r>
          </a:p>
          <a:p>
            <a:r>
              <a:rPr lang="en-GB" smtClean="0"/>
              <a:t>The distinction between </a:t>
            </a:r>
            <a:r>
              <a:rPr lang="en-GB" smtClean="0">
                <a:solidFill>
                  <a:schemeClr val="accent1"/>
                </a:solidFill>
              </a:rPr>
              <a:t>blue</a:t>
            </a:r>
            <a:r>
              <a:rPr lang="en-GB" smtClean="0"/>
              <a:t> and </a:t>
            </a:r>
            <a:r>
              <a:rPr lang="en-GB" smtClean="0">
                <a:solidFill>
                  <a:schemeClr val="accent2"/>
                </a:solidFill>
              </a:rPr>
              <a:t>red</a:t>
            </a:r>
            <a:r>
              <a:rPr lang="en-GB" smtClean="0"/>
              <a:t> for text and thin lines is especially weak</a:t>
            </a:r>
          </a:p>
          <a:p>
            <a:r>
              <a:rPr lang="en-GB" smtClean="0"/>
              <a:t>Red filled-in objects (circles, rectangles, etc.) with white text are well-suited for highlighting important text</a:t>
            </a:r>
          </a:p>
          <a:p>
            <a:r>
              <a:rPr lang="en-GB" smtClean="0"/>
              <a:t>Be aware that the contrast of your computer monitor is much higher than that of a projector in a partly lit room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Colours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7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68FC-13B4-462F-943D-D7FB0F216095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41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the Microsoft equation editor or MathType</a:t>
            </a:r>
          </a:p>
          <a:p>
            <a:pPr lvl="1"/>
            <a:r>
              <a:rPr lang="en-GB" smtClean="0"/>
              <a:t>Define style and size the first time</a:t>
            </a:r>
          </a:p>
          <a:p>
            <a:pPr lvl="1"/>
            <a:r>
              <a:rPr lang="en-GB" smtClean="0"/>
              <a:t>Use “recolour” to change from black to white</a:t>
            </a:r>
          </a:p>
          <a:p>
            <a:pPr lvl="1"/>
            <a:r>
              <a:rPr lang="en-GB" smtClean="0"/>
              <a:t>Copy existing equation to make another one with the same specification</a:t>
            </a:r>
          </a:p>
          <a:p>
            <a:r>
              <a:rPr lang="en-GB" smtClean="0"/>
              <a:t>Only use clipart when it helps state your point</a:t>
            </a:r>
          </a:p>
          <a:p>
            <a:r>
              <a:rPr lang="en-GB" smtClean="0"/>
              <a:t>Use at least 1½ pt line width in drawing</a:t>
            </a:r>
          </a:p>
          <a:p>
            <a:r>
              <a:rPr lang="en-GB" smtClean="0"/>
              <a:t>Stick with one transition effect throughout the presentation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Tips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D9FC-F5DF-4831-B9D2-2E4915FAA78A}" type="datetime5">
              <a:rPr lang="en-US" smtClean="0"/>
              <a:t>19-Oct-15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4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Bildschirmpräsentation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Audio Visual Guidelines</vt:lpstr>
      <vt:lpstr>Introduction</vt:lpstr>
      <vt:lpstr>Electronic Projection</vt:lpstr>
      <vt:lpstr>Presentation Installation Procedure</vt:lpstr>
      <vt:lpstr>Presentation Installation Procedure</vt:lpstr>
      <vt:lpstr>Choice of Templates</vt:lpstr>
      <vt:lpstr>Colours</vt:lpstr>
      <vt:lpstr>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Jano Gebelein</dc:creator>
  <cp:lastModifiedBy>Jano</cp:lastModifiedBy>
  <cp:revision>87</cp:revision>
  <dcterms:created xsi:type="dcterms:W3CDTF">2012-02-16T16:17:30Z</dcterms:created>
  <dcterms:modified xsi:type="dcterms:W3CDTF">2015-10-19T14:15:40Z</dcterms:modified>
</cp:coreProperties>
</file>